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1B961-40DE-4FF1-AD52-4C2E23A805FD}" type="datetimeFigureOut">
              <a:rPr lang="pt-BR" smtClean="0"/>
              <a:t>04/09/2013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1CE9-FAE0-4CE6-9997-2840685A198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G:\ENG CIVIL 4º SEMESTRE\Calorimetria e Hidrostática\Fundamentos de Hidrostática e Calorimetria Aula 5\Slid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G:\ENG CIVIL 4º SEMESTRE\Calorimetria e Hidrostática\Fundamentos de Hidrostática e Calorimetria Aula 5\Slid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ENG CIVIL 4º SEMESTRE\Calorimetria e Hidrostática\Fundamentos de Hidrostática e Calorimetria Aula 5\Slid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na tela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Rafaela</dc:creator>
  <cp:lastModifiedBy>Rafaela</cp:lastModifiedBy>
  <cp:revision>1</cp:revision>
  <dcterms:created xsi:type="dcterms:W3CDTF">2013-09-05T01:23:39Z</dcterms:created>
  <dcterms:modified xsi:type="dcterms:W3CDTF">2013-09-05T01:25:26Z</dcterms:modified>
</cp:coreProperties>
</file>